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algn="ctr"/>
            <a:endParaRPr lang="en-US" sz="2400" b="1"/>
          </a:p>
          <a:p>
            <a:pPr algn="ctr"/>
            <a:r>
              <a:rPr lang="en-US" sz="2400" b="1"/>
              <a:t>9</a:t>
            </a:r>
            <a:r>
              <a:rPr lang="en-US" sz="2400" b="1" baseline="30000"/>
              <a:t>th</a:t>
            </a:r>
            <a:r>
              <a:rPr lang="en-US" sz="2400" b="1"/>
              <a:t> </a:t>
            </a:r>
            <a:r>
              <a:rPr lang="en-US" sz="2400" b="1" dirty="0"/>
              <a:t>and 10</a:t>
            </a:r>
            <a:r>
              <a:rPr lang="en-US" sz="2400" b="1" baseline="30000" dirty="0"/>
              <a:t>th</a:t>
            </a:r>
            <a:r>
              <a:rPr lang="en-US" sz="2400" b="1" dirty="0"/>
              <a:t> Grade PSAT Weds. Feb. 24</a:t>
            </a:r>
            <a:r>
              <a:rPr lang="en-US" sz="2400" b="1" baseline="30000" dirty="0"/>
              <a:t>th</a:t>
            </a:r>
            <a:r>
              <a:rPr lang="en-US" sz="2400" b="1" dirty="0"/>
              <a:t> from 8:40-12 PM</a:t>
            </a:r>
          </a:p>
          <a:p>
            <a:pPr algn="ctr"/>
            <a:r>
              <a:rPr lang="en-US" sz="2400" b="1" dirty="0"/>
              <a:t>STUCO T-shirts are NOW AVAILABLE</a:t>
            </a:r>
          </a:p>
          <a:p>
            <a:pPr algn="ctr"/>
            <a:r>
              <a:rPr lang="en-US" sz="2400" b="1" dirty="0"/>
              <a:t>ACC Books are Available</a:t>
            </a:r>
          </a:p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593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Ways to Keep yourself healthy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0" y="1853753"/>
            <a:ext cx="11288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At the beginning of the year, many people make new year resolutions (goals).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These resolutions can be academic (ex. get an A in all ACC classes), health and wellness (ex. get more sleep or start exercising), or financial (ex. save $1,000 to help purchase a car).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For the next few weeks, we will be covering ideas to become healthier </a:t>
            </a:r>
          </a:p>
          <a:p>
            <a:pPr algn="ctr"/>
            <a:r>
              <a:rPr lang="en-US" sz="2400" dirty="0"/>
              <a:t>and prevent disease.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Our first suggestion is DRINKING MORE WATER,</a:t>
            </a:r>
          </a:p>
        </p:txBody>
      </p:sp>
    </p:spTree>
    <p:extLst>
      <p:ext uri="{BB962C8B-B14F-4D97-AF65-F5344CB8AC3E}">
        <p14:creationId xmlns:p14="http://schemas.microsoft.com/office/powerpoint/2010/main" val="191920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Drinking More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1" y="1626122"/>
            <a:ext cx="112881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Here are 5 reasons to drink more water: </a:t>
            </a:r>
          </a:p>
          <a:p>
            <a:pPr algn="ctr"/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Drinking more water can significantly increase brain function. 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It helps with healthier skin and wrinkling. 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It helps deliver oxygen throughout the body. 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It helps with weight loss. </a:t>
            </a:r>
          </a:p>
          <a:p>
            <a:pPr marL="457200" indent="-457200" algn="ctr">
              <a:buFont typeface="+mj-lt"/>
              <a:buAutoNum type="arabicPeriod"/>
            </a:pPr>
            <a:endParaRPr lang="en-US" sz="2400" dirty="0"/>
          </a:p>
          <a:p>
            <a:pPr marL="457200" indent="-457200" algn="ctr">
              <a:buFont typeface="+mj-lt"/>
              <a:buAutoNum type="arabicPeriod"/>
            </a:pPr>
            <a:r>
              <a:rPr lang="en-US" sz="2400" dirty="0"/>
              <a:t>It helps boost performance during exercise and sports</a:t>
            </a:r>
          </a:p>
        </p:txBody>
      </p:sp>
    </p:spTree>
    <p:extLst>
      <p:ext uri="{BB962C8B-B14F-4D97-AF65-F5344CB8AC3E}">
        <p14:creationId xmlns:p14="http://schemas.microsoft.com/office/powerpoint/2010/main" val="33323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01659"/>
            <a:ext cx="9603275" cy="1552096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Drinking More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01" y="1853754"/>
            <a:ext cx="11123629" cy="4056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1800" b="1" dirty="0"/>
          </a:p>
          <a:p>
            <a:pPr marL="0" indent="0" algn="ctr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3769E2-25E4-48C1-9000-303B7A047AA8}"/>
              </a:ext>
            </a:extLst>
          </p:cNvPr>
          <p:cNvSpPr txBox="1"/>
          <p:nvPr/>
        </p:nvSpPr>
        <p:spPr>
          <a:xfrm>
            <a:off x="527901" y="1626122"/>
            <a:ext cx="112881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What you can do: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 person should drink half their weight in ounces. For example, if you weigh 140 </a:t>
            </a:r>
            <a:r>
              <a:rPr lang="en-US" sz="2400" dirty="0" err="1"/>
              <a:t>lbs</a:t>
            </a:r>
            <a:r>
              <a:rPr lang="en-US" sz="2400" dirty="0"/>
              <a:t>, you should drink 70 ounces in water, approximately 8 cups a day.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Carry a water bottle, so you always have water close by. </a:t>
            </a:r>
          </a:p>
        </p:txBody>
      </p:sp>
    </p:spTree>
    <p:extLst>
      <p:ext uri="{BB962C8B-B14F-4D97-AF65-F5344CB8AC3E}">
        <p14:creationId xmlns:p14="http://schemas.microsoft.com/office/powerpoint/2010/main" val="40253177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497</TotalTime>
  <Words>218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Announcements</vt:lpstr>
      <vt:lpstr>Ways to Keep yourself healthy</vt:lpstr>
      <vt:lpstr>Drinking More Water</vt:lpstr>
      <vt:lpstr>Drinking More Water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51</cp:revision>
  <dcterms:created xsi:type="dcterms:W3CDTF">2019-01-25T14:35:17Z</dcterms:created>
  <dcterms:modified xsi:type="dcterms:W3CDTF">2021-01-28T14:39:32Z</dcterms:modified>
</cp:coreProperties>
</file>